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69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50786697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23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24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дождь, днем гроза. Ветер юго-западный с переходом на юго-восточный 5-10 м/с.  Температура воздуха ночью 3-5,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10-12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25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24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облачность, без осадков. Ветер северо-восточный 4-9 м/с. Температура воздуха 0-2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119942" y="333148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71196" y="231582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5900ABF5-86DF-FFE8-62E2-818A426789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8960926"/>
              </p:ext>
            </p:extLst>
          </p:nvPr>
        </p:nvGraphicFramePr>
        <p:xfrm>
          <a:off x="5075910" y="4162232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21725</TotalTime>
  <Words>622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4342</cp:revision>
  <cp:lastPrinted>2021-10-14T11:15:53Z</cp:lastPrinted>
  <dcterms:created xsi:type="dcterms:W3CDTF">2018-03-27T06:03:00Z</dcterms:created>
  <dcterms:modified xsi:type="dcterms:W3CDTF">2026-05-23T08:16:28Z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